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081C54-88B9-4804-4E9B-8CE604BE9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41B43A9-9F65-8C5A-9D48-ACEBBA85D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5062F3-461A-D01F-EA5C-E13D9CF26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AA351B-EE06-4215-70B5-7742B0ABC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A3B6C4-4DC8-518E-17F4-A324D7AC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16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0473D-1127-68AF-48AE-3A9C485C0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C57A6A-3A69-A374-DF8B-C0D36D1C4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A65D2D-424F-CC2C-1D33-C24695A68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E52C98-DD95-1D33-9B6E-14688CA49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4D0BBF-73AF-8CED-B0BC-2958FA0D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16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9119933-0420-72C5-972C-6909B1ECBE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72BD81-A5BB-38A6-315F-A2688B8AB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BDAF52-48C6-8B72-50CC-EA8AC998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F8B3F6-5F7E-1419-46DA-B0CE5D82E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92145D-DD9A-D9FF-23D4-E675B244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15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8EDBE2-A706-72CE-602A-AD9C0DB80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85BC0D-9626-8A62-BE5B-923F00125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43D479-F176-0433-233D-A419835FF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7E49D6-CFB2-2F18-0A9C-7BDCA1BB7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D59D0-A61C-50B9-9F3E-61F520A91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47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07747C-61B4-7DE1-471A-2BE21CA8D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C09809-7739-B740-FE21-A313F45C5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C1C824-E02E-4A57-165D-034E6DD80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153ADD-25E4-F086-D931-6D7F2D138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E4A50E-5129-89A7-7EAB-257CF0899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84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7CB111-0064-AA0F-0853-784A735E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F929B9-527D-F2D3-0BB4-6193D2305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DCE6B5-BBB0-321D-32EA-27946C41C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A432AD-8F84-7E5D-8DAE-192A481F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E1D6C2-168D-DFA6-4889-2085BE071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886BC5-8235-8A45-70B3-86C6826CA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55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3D662D-BDB2-0390-3ADB-45719024D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15100E-EE77-A255-9AA2-11C26625E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A98448-EA77-6B95-0BDD-F45893ED8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380B410-EDC7-3F66-A624-A20E5A6FC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451B17-97CC-B4A5-1BD9-B1550A654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AD933E1-5BCD-758C-F3C6-16E533B6D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69E7386-0145-99B0-9FCA-F7AA59F28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DD91034-16A5-A2B0-8FF8-EF3E52973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68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ED39F7-E64A-4C2D-567A-5A56A6006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FA590A3-1A9A-B6E3-026E-754A631AA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BE3D908-1E96-D711-2D29-4F53C411D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E0BBE8A-C3FD-4A38-1A9D-70439AC6A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5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8B7700B-C7CE-27F7-D682-95A6890FB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6737F3-FAE6-14E8-1EE9-CE1A2FB06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74891E-DA4A-A16F-E9F3-B8EF9783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50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CDBD8-B71F-659A-592F-3D886F673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374C21-4B1B-8DAE-8A6C-DEE6E7A48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DDB17B-E3B1-8B28-8493-C10F1A289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325F40-A233-CAC5-71FC-CBD537DAC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E6A9E2-9614-075E-4A61-FB1AB298B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66C6CD-AFBC-648C-39AD-22E329591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59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66550-A6A0-A4B8-2940-1DD5934E7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3CC9DF7-DCA9-FE2E-EE4E-E9DE006A6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2B2C071-AA95-9246-AEE3-3D2F401B9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59BDA9-3DAB-156F-0E51-E67B2606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EFB9FB-BB83-F8A2-0BEC-09C8B8FE7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AF219D-7124-B3CA-19B0-331493303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71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AA6186-3F87-092E-2F58-621B70649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1A7CDB-ACDC-CB02-F587-4C8995C0C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2EA965-22A3-499E-2B40-6E972C2D5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998EC6-0F81-4608-ADFB-63B05407A0D8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883AFA-FBC1-B524-60D8-EEDF3E7C7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B04EBE-314F-25D3-9587-A2B6DE3F8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3FAA80-5F4F-4F00-ADF2-1B244D3C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9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C022A8-4D31-D897-3645-9AA3F80D1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14F01-BB55-A7B9-4401-D628FD619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18" y="548149"/>
            <a:ext cx="11213960" cy="1034846"/>
          </a:xfrm>
        </p:spPr>
        <p:txBody>
          <a:bodyPr anchor="ctr">
            <a:normAutofit fontScale="90000"/>
          </a:bodyPr>
          <a:lstStyle/>
          <a:p>
            <a:r>
              <a:rPr kumimoji="1" lang="ja-JP" altLang="en-US" sz="3600" dirty="0">
                <a:latin typeface="+mn-lt"/>
              </a:rPr>
              <a:t>日本デイケア学会第</a:t>
            </a:r>
            <a:r>
              <a:rPr kumimoji="1" lang="en-US" altLang="ja-JP" sz="3600" dirty="0">
                <a:latin typeface="+mn-lt"/>
              </a:rPr>
              <a:t>30</a:t>
            </a:r>
            <a:r>
              <a:rPr kumimoji="1" lang="ja-JP" altLang="en-US" sz="3600" dirty="0">
                <a:latin typeface="+mn-lt"/>
              </a:rPr>
              <a:t>回記念年次大会仙台大会　</a:t>
            </a:r>
            <a:r>
              <a:rPr kumimoji="1" lang="en-US" altLang="ja-JP" sz="3600" dirty="0">
                <a:latin typeface="+mn-lt"/>
              </a:rPr>
              <a:t>COI</a:t>
            </a:r>
            <a:r>
              <a:rPr kumimoji="1" lang="ja-JP" altLang="en-US" sz="3600" dirty="0">
                <a:latin typeface="+mn-lt"/>
              </a:rPr>
              <a:t>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2F6070-9159-CC8C-60A2-5F42FA863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2873963"/>
            <a:ext cx="10835147" cy="1655762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演題発表者氏名：〇〇　</a:t>
            </a:r>
            <a:r>
              <a:rPr kumimoji="1" lang="en-US" altLang="ja-JP" dirty="0"/>
              <a:t>××</a:t>
            </a:r>
          </a:p>
          <a:p>
            <a:endParaRPr lang="en-US" altLang="ja-JP" dirty="0"/>
          </a:p>
          <a:p>
            <a:r>
              <a:rPr kumimoji="1" lang="ja-JP" altLang="en-US" dirty="0"/>
              <a:t>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関係にある企業等はありません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270718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0A9B4-DB93-607F-0D43-C24ADBB9D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559EEF-E4C4-0323-7DA5-F133424D9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18" y="548149"/>
            <a:ext cx="11213960" cy="1034846"/>
          </a:xfrm>
        </p:spPr>
        <p:txBody>
          <a:bodyPr anchor="ctr">
            <a:normAutofit fontScale="90000"/>
          </a:bodyPr>
          <a:lstStyle/>
          <a:p>
            <a:r>
              <a:rPr kumimoji="1" lang="ja-JP" altLang="en-US" sz="3600" dirty="0">
                <a:latin typeface="+mn-lt"/>
              </a:rPr>
              <a:t>日本デイケア学会第</a:t>
            </a:r>
            <a:r>
              <a:rPr kumimoji="1" lang="en-US" altLang="ja-JP" sz="3600" dirty="0">
                <a:latin typeface="+mn-lt"/>
              </a:rPr>
              <a:t>30</a:t>
            </a:r>
            <a:r>
              <a:rPr kumimoji="1" lang="ja-JP" altLang="en-US" sz="3600" dirty="0">
                <a:latin typeface="+mn-lt"/>
              </a:rPr>
              <a:t>回記念年次大会仙台大会　</a:t>
            </a:r>
            <a:r>
              <a:rPr kumimoji="1" lang="en-US" altLang="ja-JP" sz="3600" dirty="0">
                <a:latin typeface="+mn-lt"/>
              </a:rPr>
              <a:t>COI</a:t>
            </a:r>
            <a:r>
              <a:rPr kumimoji="1" lang="ja-JP" altLang="en-US" sz="3600" dirty="0">
                <a:latin typeface="+mn-lt"/>
              </a:rPr>
              <a:t>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6ED4217-F747-7100-6C1F-DF17990FC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4" y="1773238"/>
            <a:ext cx="10835147" cy="1655762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演題発表者氏名：〇〇　</a:t>
            </a:r>
            <a:r>
              <a:rPr kumimoji="1" lang="en-US" altLang="ja-JP" dirty="0"/>
              <a:t>××</a:t>
            </a:r>
          </a:p>
          <a:p>
            <a:endParaRPr lang="en-US" altLang="ja-JP" dirty="0"/>
          </a:p>
          <a:p>
            <a:r>
              <a:rPr kumimoji="1" lang="ja-JP" altLang="en-US" dirty="0"/>
              <a:t>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関係にある企業等</a:t>
            </a:r>
            <a:endParaRPr kumimoji="1" lang="en-US" altLang="ja-JP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AADB9032-7F5E-F49A-089B-9BF576A9818F}"/>
              </a:ext>
            </a:extLst>
          </p:cNvPr>
          <p:cNvSpPr txBox="1">
            <a:spLocks/>
          </p:cNvSpPr>
          <p:nvPr/>
        </p:nvSpPr>
        <p:spPr>
          <a:xfrm>
            <a:off x="678424" y="3429000"/>
            <a:ext cx="10835147" cy="3266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B43FAA1-BB03-80D8-8FDA-3E936FF9F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353560"/>
              </p:ext>
            </p:extLst>
          </p:nvPr>
        </p:nvGraphicFramePr>
        <p:xfrm>
          <a:off x="3385572" y="3238757"/>
          <a:ext cx="8127999" cy="3337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47409">
                  <a:extLst>
                    <a:ext uri="{9D8B030D-6E8A-4147-A177-3AD203B41FA5}">
                      <a16:colId xmlns:a16="http://schemas.microsoft.com/office/drawing/2014/main" val="122044865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097921609"/>
                    </a:ext>
                  </a:extLst>
                </a:gridCol>
                <a:gridCol w="5037390">
                  <a:extLst>
                    <a:ext uri="{9D8B030D-6E8A-4147-A177-3AD203B41FA5}">
                      <a16:colId xmlns:a16="http://schemas.microsoft.com/office/drawing/2014/main" val="26802273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顧　　　問：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企業名等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3941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株保有・利益：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0244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特許使用料：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03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講　演　料：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789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⑤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原　稿　料：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582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⑥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受託研究・共同研究費：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725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⑦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奨学寄附金：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050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⑧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寄附講座所属：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158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⑨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贈答品などの報酬：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56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660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117</Words>
  <Application>Microsoft Office PowerPoint</Application>
  <PresentationFormat>ワイド画面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日本デイケア学会第30回記念年次大会仙台大会　COI開示</vt:lpstr>
      <vt:lpstr>日本デイケア学会第30回記念年次大会仙台大会　COI開示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デイケア</dc:creator>
  <cp:lastModifiedBy>デイケア</cp:lastModifiedBy>
  <cp:revision>2</cp:revision>
  <dcterms:created xsi:type="dcterms:W3CDTF">2025-09-11T05:13:09Z</dcterms:created>
  <dcterms:modified xsi:type="dcterms:W3CDTF">2025-09-11T05:27:21Z</dcterms:modified>
</cp:coreProperties>
</file>