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>
        <p:scale>
          <a:sx n="20" d="100"/>
          <a:sy n="20" d="100"/>
        </p:scale>
        <p:origin x="1224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232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034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93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244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365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3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04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785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781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01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31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D52553-C80C-4083-83C5-2EC561017E56}" type="datetimeFigureOut">
              <a:rPr kumimoji="1" lang="ja-JP" altLang="en-US" smtClean="0"/>
              <a:t>2025/9/11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4659D4-0A1C-4E8F-ADDC-EB59CD9162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3790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kumimoji="1"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kumimoji="1"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kumimoji="1"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61C814-35C6-B448-357F-EDD60BD082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7200000" cy="7200000"/>
          </a:xfrm>
          <a:solidFill>
            <a:schemeClr val="tx2">
              <a:lumMod val="10000"/>
              <a:lumOff val="90000"/>
            </a:schemeClr>
          </a:solidFill>
        </p:spPr>
        <p:txBody>
          <a:bodyPr>
            <a:normAutofit fontScale="90000"/>
          </a:bodyPr>
          <a:lstStyle/>
          <a:p>
            <a:br>
              <a:rPr kumimoji="1" lang="en-US" altLang="ja-JP" sz="28700" dirty="0"/>
            </a:br>
            <a:endParaRPr kumimoji="1" lang="ja-JP" altLang="en-US" sz="287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968D43F-71B0-C49C-E9E9-CD74A3F63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99999" y="1"/>
            <a:ext cx="23075214" cy="7200000"/>
          </a:xfrm>
          <a:solidFill>
            <a:schemeClr val="accent1">
              <a:lumMod val="60000"/>
              <a:lumOff val="40000"/>
            </a:schemeClr>
          </a:solidFill>
        </p:spPr>
        <p:txBody>
          <a:bodyPr/>
          <a:lstStyle/>
          <a:p>
            <a:pPr lvl="1" algn="l"/>
            <a:endParaRPr kumimoji="1" lang="en-US" altLang="ja-JP" dirty="0"/>
          </a:p>
          <a:p>
            <a:pPr lvl="1" algn="l"/>
            <a:r>
              <a:rPr kumimoji="1" lang="ja-JP" altLang="en-US" b="1" dirty="0"/>
              <a:t>　演題名</a:t>
            </a:r>
            <a:endParaRPr kumimoji="1" lang="en-US" altLang="ja-JP" b="1" dirty="0"/>
          </a:p>
          <a:p>
            <a:pPr algn="l"/>
            <a:endParaRPr kumimoji="1" lang="en-US" altLang="ja-JP" b="1" dirty="0"/>
          </a:p>
          <a:p>
            <a:pPr lvl="1" algn="l"/>
            <a:r>
              <a:rPr lang="ja-JP" altLang="en-US" b="1" dirty="0"/>
              <a:t>　所属名</a:t>
            </a:r>
            <a:endParaRPr lang="en-US" altLang="ja-JP" b="1" dirty="0"/>
          </a:p>
          <a:p>
            <a:pPr lvl="1" algn="l"/>
            <a:r>
              <a:rPr kumimoji="1" lang="ja-JP" altLang="en-US" b="1" dirty="0"/>
              <a:t>　氏　名　〇氏名１，氏名</a:t>
            </a:r>
            <a:r>
              <a:rPr lang="ja-JP" altLang="en-US" b="1" dirty="0"/>
              <a:t>２，</a:t>
            </a:r>
            <a:endParaRPr kumimoji="1" lang="ja-JP" altLang="en-US" b="1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076E7C9A-367C-ACEC-97F1-CA99C5DA25AF}"/>
              </a:ext>
            </a:extLst>
          </p:cNvPr>
          <p:cNvSpPr txBox="1">
            <a:spLocks/>
          </p:cNvSpPr>
          <p:nvPr/>
        </p:nvSpPr>
        <p:spPr>
          <a:xfrm>
            <a:off x="4672913" y="-5349878"/>
            <a:ext cx="7200000" cy="7200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0" dirty="0"/>
              <a:t>②　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2083C1B4-D701-151F-AC59-0F329F3ACDAF}"/>
              </a:ext>
            </a:extLst>
          </p:cNvPr>
          <p:cNvSpPr txBox="1">
            <a:spLocks/>
          </p:cNvSpPr>
          <p:nvPr/>
        </p:nvSpPr>
        <p:spPr>
          <a:xfrm>
            <a:off x="-2527087" y="1850122"/>
            <a:ext cx="7200000" cy="7200000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0" dirty="0"/>
              <a:t>③</a:t>
            </a: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20BFD360-307F-E8C7-771E-8B97A97F2FE2}"/>
              </a:ext>
            </a:extLst>
          </p:cNvPr>
          <p:cNvSpPr txBox="1">
            <a:spLocks/>
          </p:cNvSpPr>
          <p:nvPr/>
        </p:nvSpPr>
        <p:spPr>
          <a:xfrm>
            <a:off x="-1581601" y="-2411634"/>
            <a:ext cx="5181600" cy="4261756"/>
          </a:xfrm>
          <a:prstGeom prst="rect">
            <a:avLst/>
          </a:prstGeom>
          <a:noFill/>
        </p:spPr>
        <p:txBody>
          <a:bodyPr vert="horz" lIns="91440" tIns="45720" rIns="91440" bIns="45720" rtlCol="0" anchor="b">
            <a:norm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0" dirty="0"/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3496498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F2E8F8A8D6EB8498969CACA54D888E1" ma:contentTypeVersion="10" ma:contentTypeDescription="新しいドキュメントを作成します。" ma:contentTypeScope="" ma:versionID="d60de23a10ed74f99951bc56700f5c85">
  <xsd:schema xmlns:xsd="http://www.w3.org/2001/XMLSchema" xmlns:xs="http://www.w3.org/2001/XMLSchema" xmlns:p="http://schemas.microsoft.com/office/2006/metadata/properties" xmlns:ns3="e3551bac-1a21-4fe7-aa32-54125e98318b" xmlns:ns4="5f431cfe-a2b1-4d1a-a861-88d0659a00f0" targetNamespace="http://schemas.microsoft.com/office/2006/metadata/properties" ma:root="true" ma:fieldsID="3767e1ac700883a1bb036a1fc9fad130" ns3:_="" ns4:_="">
    <xsd:import namespace="e3551bac-1a21-4fe7-aa32-54125e98318b"/>
    <xsd:import namespace="5f431cfe-a2b1-4d1a-a861-88d0659a00f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551bac-1a21-4fe7-aa32-54125e9831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431cfe-a2b1-4d1a-a861-88d0659a00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9CB4BCE-0938-4777-8E5D-1FDE66EC6F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551bac-1a21-4fe7-aa32-54125e98318b"/>
    <ds:schemaRef ds:uri="5f431cfe-a2b1-4d1a-a861-88d0659a00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D8FE7E-CE57-43E2-A543-7408E16F02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2DED71-CDD5-4298-82C7-1A9D12F78895}">
  <ds:schemaRefs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5f431cfe-a2b1-4d1a-a861-88d0659a00f0"/>
    <ds:schemaRef ds:uri="e3551bac-1a21-4fe7-aa32-54125e98318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18</Words>
  <Application>Microsoft Office PowerPoint</Application>
  <PresentationFormat>ユーザー設定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テーマ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デイケア</dc:creator>
  <cp:lastModifiedBy>デイケア</cp:lastModifiedBy>
  <cp:revision>1</cp:revision>
  <dcterms:created xsi:type="dcterms:W3CDTF">2025-09-11T04:21:04Z</dcterms:created>
  <dcterms:modified xsi:type="dcterms:W3CDTF">2025-09-11T04:41:28Z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0x0101004F2E8F8A8D6EB8498969CACA54D888E1</vt:lpwstr>
  </property>
</Properties>
</file>